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97" r:id="rId6"/>
    <p:sldId id="281" r:id="rId7"/>
    <p:sldId id="280" r:id="rId8"/>
    <p:sldId id="279" r:id="rId9"/>
    <p:sldId id="278" r:id="rId10"/>
    <p:sldId id="277" r:id="rId11"/>
    <p:sldId id="276" r:id="rId12"/>
    <p:sldId id="272" r:id="rId13"/>
    <p:sldId id="285" r:id="rId14"/>
    <p:sldId id="286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A0E-490A-4796-AA02-FFD5B61E2E1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D27-55FA-42A1-B38D-E46F5602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A0E-490A-4796-AA02-FFD5B61E2E1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D27-55FA-42A1-B38D-E46F5602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A0E-490A-4796-AA02-FFD5B61E2E1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D27-55FA-42A1-B38D-E46F5602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A0E-490A-4796-AA02-FFD5B61E2E1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D27-55FA-42A1-B38D-E46F5602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A0E-490A-4796-AA02-FFD5B61E2E1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D27-55FA-42A1-B38D-E46F5602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A0E-490A-4796-AA02-FFD5B61E2E1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D27-55FA-42A1-B38D-E46F5602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A0E-490A-4796-AA02-FFD5B61E2E1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D27-55FA-42A1-B38D-E46F5602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A0E-490A-4796-AA02-FFD5B61E2E1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D27-55FA-42A1-B38D-E46F5602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A0E-490A-4796-AA02-FFD5B61E2E1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D27-55FA-42A1-B38D-E46F5602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A0E-490A-4796-AA02-FFD5B61E2E1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D27-55FA-42A1-B38D-E46F5602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A0E-490A-4796-AA02-FFD5B61E2E1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D27-55FA-42A1-B38D-E46F5602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63A0E-490A-4796-AA02-FFD5B61E2E1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C1D27-55FA-42A1-B38D-E46F5602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3/75328623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go3.imgsmail.ru/imgpreview?key=31dea11a0b389a94&amp;mb=imgdb_preview_1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000636"/>
            <a:ext cx="2333625" cy="15525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1000108"/>
            <a:ext cx="857256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 с педагогами по экспериментированию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«Весёлый лимончик» -кислый кандидат в многочисленных детских экспериментах в познание флоры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600" b="1" cap="none" spc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Разработала : Кононенко К.А.</a:t>
            </a:r>
            <a:endParaRPr lang="ru-RU" b="1" cap="none" spc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3/75328623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Рисунок 12" descr="IMG_20191024_074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28604"/>
            <a:ext cx="3524243" cy="2643182"/>
          </a:xfrm>
          <a:prstGeom prst="rect">
            <a:avLst/>
          </a:prstGeom>
        </p:spPr>
      </p:pic>
      <p:pic>
        <p:nvPicPr>
          <p:cNvPr id="14" name="Рисунок 13" descr="IMG_20191024_074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28604"/>
            <a:ext cx="3548055" cy="2661041"/>
          </a:xfrm>
          <a:prstGeom prst="rect">
            <a:avLst/>
          </a:prstGeom>
        </p:spPr>
      </p:pic>
      <p:pic>
        <p:nvPicPr>
          <p:cNvPr id="15" name="Рисунок 14" descr="IMG_20191024_0748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500438"/>
            <a:ext cx="3643306" cy="2732480"/>
          </a:xfrm>
          <a:prstGeom prst="rect">
            <a:avLst/>
          </a:prstGeom>
        </p:spPr>
      </p:pic>
      <p:pic>
        <p:nvPicPr>
          <p:cNvPr id="16" name="Рисунок 15" descr="IMG_20191024_0747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3500438"/>
            <a:ext cx="3667151" cy="27503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3/75328623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357166"/>
            <a:ext cx="25142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Вывод: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357298"/>
            <a:ext cx="68616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Лимон может помогать выводить 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пятна с одежды, 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применения химических веществ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3/75328623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500042"/>
            <a:ext cx="85619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Эксперимент №3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Засекреченное послание»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428868"/>
            <a:ext cx="7786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 , как ведет себя лимон при нагревании.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лист бумаги , ватная палочка, лампа, лимон.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191024_074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143380"/>
            <a:ext cx="3309929" cy="248244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3/75328623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IMG_20191024_074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3786214" cy="2839661"/>
          </a:xfrm>
          <a:prstGeom prst="rect">
            <a:avLst/>
          </a:prstGeom>
        </p:spPr>
      </p:pic>
      <p:pic>
        <p:nvPicPr>
          <p:cNvPr id="12" name="Рисунок 11" descr="IMG_20191024_075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57166"/>
            <a:ext cx="3857620" cy="2893215"/>
          </a:xfrm>
          <a:prstGeom prst="rect">
            <a:avLst/>
          </a:prstGeom>
        </p:spPr>
      </p:pic>
      <p:pic>
        <p:nvPicPr>
          <p:cNvPr id="13" name="Рисунок 12" descr="IMG_20191024_0752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500438"/>
            <a:ext cx="3857652" cy="2893239"/>
          </a:xfrm>
          <a:prstGeom prst="rect">
            <a:avLst/>
          </a:prstGeom>
        </p:spPr>
      </p:pic>
      <p:pic>
        <p:nvPicPr>
          <p:cNvPr id="15" name="Рисунок 14" descr="IMG_20191024_0753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6783" y="3500438"/>
            <a:ext cx="3810027" cy="28575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3/75328623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500042"/>
            <a:ext cx="2357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500174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Лимонный сок при нагревании приобретает желтый оттенок на бумаге</a:t>
            </a:r>
            <a:r>
              <a:rPr lang="ru-RU" sz="320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3/75328623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071678"/>
            <a:ext cx="91518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://aromasam.ru/upload/medialibrary/103/1038bedc2b17c1bbedfb6ccdcd3a8d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00438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3/75328623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1000108"/>
            <a:ext cx="6266838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исследования:</a:t>
            </a:r>
          </a:p>
          <a:p>
            <a:pPr algn="ctr"/>
            <a:r>
              <a:rPr lang="ru-RU" sz="3200" dirty="0" smtClean="0"/>
              <a:t> 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повысить уровень профессиональной компетентности у педагогов по экспериментально-исследовательской деятельности.</a:t>
            </a:r>
          </a:p>
          <a:p>
            <a:pPr algn="ctr"/>
            <a:endParaRPr lang="ru-RU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2" name="Picture 2" descr="http://go3.imgsmail.ru/imgpreview?key=31dea11a0b389a94&amp;mb=imgdb_preview_1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143512"/>
            <a:ext cx="2333625" cy="15525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3/75328623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28604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285860"/>
            <a:ext cx="79296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     Познакомить с понятием, что такое "эксперимент";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     Познакомить слушателей, как можно использовать опыт в экспериментальной деятельности детей;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     Раскрыть особенности проведения детского экспериментирования.</a:t>
            </a:r>
          </a:p>
          <a:p>
            <a:endParaRPr lang="ru-RU" sz="4000" b="1" dirty="0"/>
          </a:p>
        </p:txBody>
      </p:sp>
      <p:pic>
        <p:nvPicPr>
          <p:cNvPr id="8" name="Picture 2" descr="http://go3.imgsmail.ru/imgpreview?key=31dea11a0b389a94&amp;mb=imgdb_preview_1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143512"/>
            <a:ext cx="2333625" cy="15525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3/75328623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428604"/>
            <a:ext cx="52864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Эксперимент-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142984"/>
            <a:ext cx="7358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это научно поставленный опыт или наблюдение исследуемого явления в учитываемых условиях, которые позволяют следить за ходом явления и воспроизводить его многократно при повторении этих условий. </a:t>
            </a:r>
            <a:endParaRPr lang="ru-RU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4800" b="1" dirty="0"/>
          </a:p>
        </p:txBody>
      </p:sp>
      <p:pic>
        <p:nvPicPr>
          <p:cNvPr id="7" name="Picture 2" descr="http://go3.imgsmail.ru/imgpreview?key=31dea11a0b389a94&amp;mb=imgdb_preview_1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143512"/>
            <a:ext cx="2333625" cy="15525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3/75328623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8072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Правила поведения в лаборатории: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000240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indent="-342900"/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4800" b="1" dirty="0"/>
          </a:p>
        </p:txBody>
      </p:sp>
      <p:pic>
        <p:nvPicPr>
          <p:cNvPr id="7" name="Picture 2" descr="http://go3.imgsmail.ru/imgpreview?key=31dea11a0b389a94&amp;mb=imgdb_preview_1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143512"/>
            <a:ext cx="2333625" cy="1552576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928662" y="1857364"/>
            <a:ext cx="82153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шуметь и не толкаться.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-Внимательно слушать.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 всеми веществами  следует обращаться очень осторожно.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стоит все пробовать на вкус, особенно если не знаешь, что это за вещество.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-Быть аккуратными с материалами для опытов.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-Делать выводы. Работать в лаборатории нужно в специальной одежде.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3/75328623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71480"/>
            <a:ext cx="75009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Эксперимент №1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Тонет- не- тонет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2285992"/>
            <a:ext cx="83582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Раскрыть секрет лимона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Оборудование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лимона, ёмкость с водой</a:t>
            </a:r>
          </a:p>
          <a:p>
            <a:endParaRPr lang="ru-RU" dirty="0" smtClean="0"/>
          </a:p>
        </p:txBody>
      </p:sp>
      <p:pic>
        <p:nvPicPr>
          <p:cNvPr id="11" name="Рисунок 10" descr="IMG_20191024_073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214686"/>
            <a:ext cx="3000396" cy="4000528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3/75328623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IMG_20191024_074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67"/>
            <a:ext cx="2786082" cy="3714776"/>
          </a:xfrm>
          <a:prstGeom prst="rect">
            <a:avLst/>
          </a:prstGeom>
        </p:spPr>
      </p:pic>
      <p:pic>
        <p:nvPicPr>
          <p:cNvPr id="11" name="Рисунок 10" descr="IMG_20191024_074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28604"/>
            <a:ext cx="2786064" cy="3714752"/>
          </a:xfrm>
          <a:prstGeom prst="rect">
            <a:avLst/>
          </a:prstGeom>
        </p:spPr>
      </p:pic>
      <p:pic>
        <p:nvPicPr>
          <p:cNvPr id="12" name="Рисунок 11" descr="IMG_20191024_0755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071942"/>
            <a:ext cx="3524275" cy="27860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3/75328623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00042"/>
            <a:ext cx="2514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Вывод: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7" y="1571612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кожуре лимона находится воздух, который помог всплыть лимону на поверхность.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3/75328623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93161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Эксперимент №2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Лимон- пятновыводитель»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285992"/>
            <a:ext cx="65722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узнать, как ведет себя лимон с пятнами на ткани, одежде.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Оборудования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йод, фломастер, ручка, 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ткань ,лимон.</a:t>
            </a:r>
          </a:p>
          <a:p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0191024_074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929066"/>
            <a:ext cx="3619526" cy="271464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262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ххх</cp:lastModifiedBy>
  <cp:revision>95</cp:revision>
  <dcterms:created xsi:type="dcterms:W3CDTF">2015-03-15T09:30:16Z</dcterms:created>
  <dcterms:modified xsi:type="dcterms:W3CDTF">2021-10-28T15:59:22Z</dcterms:modified>
</cp:coreProperties>
</file>